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50" r:id="rId4"/>
    <p:sldId id="1152" r:id="rId5"/>
    <p:sldId id="1143" r:id="rId6"/>
    <p:sldId id="1153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讲述了作者在一次演讲比赛失败后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通过观看日出获得了新的希望和能量的故事。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89084"/>
            <a:ext cx="11485848" cy="133180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“Sunrise gold”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a lot to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mixes gold with a bit of red and yellow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 because it gives me peace, energy and hope in the face of difficulty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1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6512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in the eighth grade, I took part in a speech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I made all my efforts, I didn’t win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trouble falling asleep that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in the morning, and there was nothing but me and my unhappy heart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up and went upstairs to the roof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 to clear my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270914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never doubted I could deal with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remember all of what I heard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failure hit me hard and made me feel painful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downstairs, feeling energetic and hopeful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stayed there until a ray of light appeared in the sky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its warmth flow through my body and into my heart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31395" y="1177953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64036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I made all my efforts, I didn’t win.”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作者尽了全力但没有赢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因此感到痛苦。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这次失败对我打击很大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让我感到很痛苦。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74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7853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orange and red, but after a short while, the sun awoke from its sleep and painted the sky with its gold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sunlight shone on everything—trees, roofs and streets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rays of light woke up the gentle morning wind and sent it moving across the field, touching my face and everything gently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woke up the early birds, which were singing happily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22109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never doubted I could deal with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remember all of what I heard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failure hit me hard and made me feel painful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downstairs, feeling energetic and hopeful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stayed there until a ray of light appeared in the sky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its warmth flow through my body and into my heart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71030" y="751060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63176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first, it was orange and red, but after a short while, the sun awoke from its sleep and painted the sky with its gold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作者在屋顶待到天边出现光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看到了日出。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我一直待在那里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直到天空中出现一道亮光。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9277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it was orange and red, but after a short while, the sun awoke from its sleep and painted the sky with its gold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sunlight shone on everything—trees, roofs and streets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rays of light woke up the gentle morning wind and sent it moving across the field, touching my face and everything gently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woke up the early birds, which were singing happily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never doubted I could deal with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remember all of what I heard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failure hit me hard and made me feel painful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downstairs, feeling energetic and hopeful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stayed there until a ray of light appeared in the sky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its warmth flow through my body and into my heart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0109" y="1151654"/>
            <a:ext cx="3417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057124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sunlight shone on everything—trees, roofs and streets.”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阳光照耀在一切事物上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作者感受到了温暖。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我感到它的温暖流过我的身体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流进我的心。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74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and then I realized that past is history, no matter how much we regret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thought to myself, “Maybe I can start once more, just like the dawn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黎明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whenever I face difficulties, I remember what the “sunrise gold” made me understand that morning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never doubted I could deal with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remember all of what I heard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failure hit me hard and made me feel painful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downstairs, feeling energetic and hopeful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stayed there until a ray of light appeared in the sky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its warmth flow through my body and into my heart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55492" y="1151653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109057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“Maybe I can start once more, just like the dawn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黎明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作者通过观看日出获得了新的希望和能量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因此下楼时感到充满活力和希望。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我下了楼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觉得精力充沛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充满希望。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668</Words>
  <Application>Microsoft Office PowerPoint</Application>
  <PresentationFormat>自定义</PresentationFormat>
  <Paragraphs>41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2025-09-17T06:32:30Z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